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4.xml"/><Relationship Id="rId1" Type="http://schemas.openxmlformats.org/officeDocument/2006/relationships/slideLayout" Target="../slideLayouts/slideLayout6.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7.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9.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5.xml"/><Relationship Id="rId1" Type="http://schemas.openxmlformats.org/officeDocument/2006/relationships/slideLayout" Target="../slideLayouts/slideLayout32.xml"/><Relationship Id="rId4" Type="http://schemas.microsoft.com/office/2007/relationships/hdphoto" Target="../media/hdphoto13.wdp"/></Relationships>
</file>

<file path=ppt/slides/_rels/slide3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png"/><Relationship Id="rId3" Type="http://schemas.microsoft.com/office/2007/relationships/hdphoto" Target="../media/hdphoto15.wdp"/><Relationship Id="rId7" Type="http://schemas.openxmlformats.org/officeDocument/2006/relationships/image" Target="../media/image60.png"/><Relationship Id="rId12" Type="http://schemas.microsoft.com/office/2007/relationships/hdphoto" Target="../media/hdphoto17.wdp"/><Relationship Id="rId2" Type="http://schemas.openxmlformats.org/officeDocument/2006/relationships/image" Target="../media/image57.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9.GIF"/><Relationship Id="rId11" Type="http://schemas.openxmlformats.org/officeDocument/2006/relationships/image" Target="../media/image63.png"/><Relationship Id="rId5" Type="http://schemas.openxmlformats.org/officeDocument/2006/relationships/image" Target="../media/image58.png"/><Relationship Id="rId15" Type="http://schemas.openxmlformats.org/officeDocument/2006/relationships/image" Target="../media/image65.png"/><Relationship Id="rId10" Type="http://schemas.microsoft.com/office/2007/relationships/hdphoto" Target="../media/hdphoto16.wdp"/><Relationship Id="rId4" Type="http://schemas.openxmlformats.org/officeDocument/2006/relationships/image" Target="../media/image4.png"/><Relationship Id="rId9" Type="http://schemas.openxmlformats.org/officeDocument/2006/relationships/image" Target="../media/image62.png"/><Relationship Id="rId14" Type="http://schemas.microsoft.com/office/2007/relationships/hdphoto" Target="../media/hdphoto18.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73.sv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{{heading}}</a:t>
            </a:r>
            <a:r>
              <a:rPr lang="en-US" sz="900" kern="1200" spc="-20" dirty="0">
                <a:solidFill>
                  <a:srgbClr val="292827"/>
                </a:solidFill>
                <a:ea typeface="Cambria" panose="02040503050406030204" pitchFamily="18" charset="0"/>
                <a:cs typeface="Poppins" panose="00000500000000000000" pitchFamily="2" charset="0"/>
              </a:rPr>
              <a:t>,2024 </a:t>
            </a:r>
          </a:p>
          <a:p>
            <a:pPr algn="ctr">
              <a:lnSpc>
                <a:spcPct val="150000"/>
              </a:lnSpc>
            </a:pPr>
            <a:r>
              <a:rPr lang="en-US" sz="900" b="1" i="0" u="none" strike="noStrike" baseline="0" dirty="0">
                <a:solidFill>
                  <a:schemeClr val="tx1"/>
                </a:solidFill>
              </a:rPr>
              <a:t>{{amount_1}}</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{{heading}},2032 </a:t>
            </a:r>
          </a:p>
          <a:p>
            <a:pPr algn="ctr">
              <a:lnSpc>
                <a:spcPct val="150000"/>
              </a:lnSpc>
            </a:pPr>
            <a:r>
              <a:rPr lang="en-US" sz="900" b="1" i="0" u="none" strike="noStrike" baseline="0" dirty="0">
                <a:solidFill>
                  <a:schemeClr val="tx1"/>
                </a:solidFill>
              </a:rPr>
              <a:t>{{amount_2}}</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{{heading}}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